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 SemiBold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Roboto SemiBold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font" Target="fonts/InterSemiBold-regular.fntdata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47" Type="http://schemas.openxmlformats.org/officeDocument/2006/relationships/font" Target="fonts/OpenSans-bold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Inter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Inter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-italic.fntdata"/><Relationship Id="rId15" Type="http://schemas.openxmlformats.org/officeDocument/2006/relationships/slide" Target="slides/slide10.xml"/><Relationship Id="rId37" Type="http://schemas.openxmlformats.org/officeDocument/2006/relationships/font" Target="fonts/RobotoSemiBold-bold.fntdata"/><Relationship Id="rId14" Type="http://schemas.openxmlformats.org/officeDocument/2006/relationships/slide" Target="slides/slide9.xml"/><Relationship Id="rId36" Type="http://schemas.openxmlformats.org/officeDocument/2006/relationships/font" Target="fonts/Roboto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f5c6a6bf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f5c6a6bf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Фильтрация позволяет сузить результаты. Мы можем фильтровать по категории, по дате, по локации (через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location.ilike('%Москва%')</a:t>
            </a:r>
            <a:r>
              <a:rPr lang="ru">
                <a:solidFill>
                  <a:schemeClr val="dk1"/>
                </a:solidFill>
              </a:rPr>
              <a:t>). Так мы получаем только актуальные данные, не тратя лишние ресурсы. Пользователь может указать нужные параметры в URL, и запрос сразу возвращает подмножество записей.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f5c6a6b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f5c6a6b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f5c6a6b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f5c6a6b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Сортировка помогает расставить записи в удобном порядке: по дате создания, по названию, сначала новые, потом старые. Через параметры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order_by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sort_desc</a:t>
            </a:r>
            <a:r>
              <a:rPr lang="ru">
                <a:solidFill>
                  <a:schemeClr val="dk1"/>
                </a:solidFill>
              </a:rPr>
              <a:t> мы выбираем поле и направление. В SQLAlchemy мы пишем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order_by(models.LostItem.lost_date.desc())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asc()</a:t>
            </a:r>
            <a:r>
              <a:rPr lang="ru">
                <a:solidFill>
                  <a:schemeClr val="dk1"/>
                </a:solidFill>
              </a:rPr>
              <a:t>. Это ключ к быстрому поиску актуальных данных.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f5c6a6b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f5c6a6b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f5c6a6bf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f5c6a6b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Здесь вы видите полный эндпоинт. Мы собираем запрос с учётом query-параметров: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Фильтрация (где category_id, location)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Сортировка (order_by + desc/asc)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Пагинация (skip + limit).</a:t>
            </a:r>
            <a:br>
              <a:rPr lang="ru"/>
            </a:br>
            <a:r>
              <a:rPr lang="ru"/>
              <a:t> Результат выдаётся в списке JSON.</a:t>
            </a:r>
            <a:br>
              <a:rPr lang="ru"/>
            </a:br>
            <a:r>
              <a:rPr lang="ru"/>
              <a:t> Сейчас покажу, как это выглядит в рабочем API.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f5c6a6bf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f5c6a6b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Вот пример запроса, который сразу демонстрирует все три механизма: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Пропускаем первые 10, берём следующие 5.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Категория 2, локация содержит "МСК" (регистронезависимо).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Сортируем по found_date убыванию (самые новые вверху). Такой гибкий интерфейс очень ценится клиентами — им не нужно получать всю базу и самому отбирать нужное.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f5c6a6b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f5c6a6b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f5c6a6bf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f5c6a6b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f5c6a6bf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f5c6a6bf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7eebea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7eebea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мы рассмотрим, как на практике организовать пагинацию, фильтрацию и сортировку в нашем проекте на FastAPI и SQLAlchemy. Эти механизмы особенно важны, если мы имеем дело с десятками или сотнями записей в базе. Мы разберём, зачем они нужны, как их реализовать и как это всё выглядит в коде.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b7eebea2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b7eebea2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Наш проект называется LostAndFound: у нас есть таблицы LostItem, FoundItem, Category, и запросы к ним могут возвращать большие списки. Чтобы эффективно обрабатывать и выдавать эти данные, мы используем три важных механизма: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Пагинация (разделяем результаты на страницы),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Фильтрация (получаем только нужные строки),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/>
              <a:t>Сортировка (упорядочиваем записи по важным полям). Это делает наше API более гибким и удобным.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f5c6a6b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f5c6a6b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 пагинации мы можем перегружать сеть и сервер, возвращая тысячи записей за раз. Фильтрация экономит ресурсы — клиенту не нужно получать всё и отбрасывать лишнее. Сортировка помогает пользователям удобнее ориентироваться: например, видеть самые свежие или самые ранние записи. Всё это повышает производительность и удобство.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f5c6a6b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f5c6a6b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5c6a6b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f5c6a6b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Пагинация в SQLAlchemy реализуется через OFFSET и LIMIT. В FastAPI мы принимаем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skip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lang="ru">
                <a:solidFill>
                  <a:schemeClr val="dk1"/>
                </a:solidFill>
              </a:rPr>
              <a:t> как query-параметры. Например,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skip=5&amp;limit=5</a:t>
            </a:r>
            <a:r>
              <a:rPr lang="ru">
                <a:solidFill>
                  <a:schemeClr val="dk1"/>
                </a:solidFill>
              </a:rPr>
              <a:t> пропустит первые 5 записей и вернёт следующие 5. Тем самым мы выдаём данные «страницами», что оптимизирует нагрузку и облегчает работу пользователю.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f5c6a6b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f5c6a6b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Пагинация, фильтрация, сортировка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 </a:t>
            </a:r>
            <a:r>
              <a:rPr lang="ru" sz="1200">
                <a:solidFill>
                  <a:schemeClr val="lt1"/>
                </a:solidFill>
              </a:rPr>
              <a:t>| Lesson 12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183750" y="1037100"/>
            <a:ext cx="8769000" cy="25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Пример фильтрации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По категории (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category_id</a:t>
            </a:r>
            <a:r>
              <a:rPr lang="ru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По тексту (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location.ilike("%Москва%")</a:t>
            </a:r>
            <a:r>
              <a:rPr lang="ru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По дате (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lost_date &gt;= now() - 7</a:t>
            </a:r>
            <a:r>
              <a:rPr lang="ru"/>
              <a:t>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Пример кода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if category_id: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query = query.where(LostItem.category_id == category_id)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if location: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query = query.where(LostItem.location.ilike(f"%{location}%"))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8600"/>
            <a:ext cx="6398642" cy="1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/>
              <a:t>2.3</a:t>
            </a:r>
            <a:endParaRPr sz="8000"/>
          </a:p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Сортировка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-25200" y="938425"/>
            <a:ext cx="8520600" cy="332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asc()</a:t>
            </a:r>
            <a:r>
              <a:rPr lang="ru"/>
              <a:t>,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desc()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пример: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order_by(LostItem.lost_date.desc())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Сложная сортировка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order_by(LostItem.category_id.asc(), LostItem.name.desc())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Пример кода: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if order_by: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column = getattr(LostItem, order_by, None)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if sort_desc: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query = query.order_by(column.desc())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else: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query = query.order_by(column.asc())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Детали реализации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5" y="4246750"/>
            <a:ext cx="4693276" cy="8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Использование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Эндпоинт /lost_items/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432000" y="1548025"/>
            <a:ext cx="85206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@router.get("/")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async def read_lost_items(skip: int = 0, limit: int = 10,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category_id: Optional[int] = None,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order_by: Optional[str] = None,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sort_desc: bool = False):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 запрос в /lost_items/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432000" y="1548025"/>
            <a:ext cx="8520600" cy="21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GET /lost_items/?skip=5&amp;limit=5&amp;category_id=2&amp;location=Москва&amp;order_by=lost_date&amp;sort_desc=true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Пропустить первые 5, взять 5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Категория 2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Ищем в локации подстроку «Москва»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Сортируем по дате убывания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1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Выполнить задания на пагинацию, фильтрацию и сортировку в файле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test_db_tasks.py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2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Переписать эндпоинт read_found_items так чтобы он использовал пагинацию, фильтрацию и сортировку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5215200" cy="3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Введение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Пагинация, фильтрация, сортировка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Фильтрация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Сортировка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Использование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32000" y="1548025"/>
            <a:ext cx="85206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Коротко: зачем нужны, что решаем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i="1" lang="ru" sz="2000"/>
              <a:t>«При большом объёме данных эти механизмы упрощают работу с API, повышают скорость и удобство»</a:t>
            </a:r>
            <a:endParaRPr i="1" sz="2000"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Пагинация, фильтрация, сортировка в FastAPI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4925"/>
            <a:ext cx="2382985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785" y="3054925"/>
            <a:ext cx="1778964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149" y="3054925"/>
            <a:ext cx="2697406" cy="19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0" y="1548025"/>
            <a:ext cx="71055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Контекст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Проект: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LostAndFound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Модели: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LostItem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FoundItem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Асинхронная БД (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AsyncSession</a:t>
            </a:r>
            <a:r>
              <a:rPr lang="ru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Ключевые понятия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Пагинация (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skip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ru" sz="2000"/>
              <a:t>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Фильтрация (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ru" sz="2000"/>
              <a:t>-условия,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ilike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ru" sz="2000"/>
              <a:t> и т. д.)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Сортировка (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ru" sz="2000"/>
              <a:t>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r>
              <a:rPr lang="ru" sz="2000"/>
              <a:t>, </a:t>
            </a:r>
            <a:r>
              <a:rPr lang="ru" sz="2000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ru" sz="2000"/>
              <a:t>)</a:t>
            </a:r>
            <a:endParaRPr sz="2000"/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Пагинация, фильтрация, сортировка в FastAPI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852" y="1011950"/>
            <a:ext cx="1842725" cy="37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432000" y="1548025"/>
            <a:ext cx="8520600" cy="3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Проблемы без пагинации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Можем возвращать тысячи записей за 1 запрос → замедление ответа, сложность для фронтенда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Фильтрация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Экономит трафик и ресурсы (получаем только нужные данные)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Улучшает UX (пользователь сразу видит то, что ищет)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Сортировка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Упорядоченные результаты: по дате, по алфавиту, по популярности и т. д.</a:t>
            </a:r>
            <a:endParaRPr sz="2000"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это нужно?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000"/>
              <a:t>2.1</a:t>
            </a:r>
            <a:endParaRPr sz="8000"/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Пагинация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</a:t>
            </a:r>
            <a:r>
              <a:rPr lang="ru"/>
              <a:t>етали реализации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0" y="1548025"/>
            <a:ext cx="77349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Механизм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Используем </a:t>
            </a: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SELECT ... OFFSET skip LIMIT limit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На уровне API: query-параметры skip, limit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Пример кода (краткий фрагмент)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@router.get("/lost_items/")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async def get_lost_items(skip: int = 0, limit: int = 10):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query = select(LostItem).offset(skip).limit(limit)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Преимущества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Постраничный вывод (улучшает скорость и UX)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975" y="3500550"/>
            <a:ext cx="3075025" cy="16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/>
              <a:t>2.2</a:t>
            </a:r>
            <a:endParaRPr sz="8000"/>
          </a:p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Фильтрация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